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8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671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278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617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609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575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183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518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0201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493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FCED-FC6F-4328-8296-0E3C4A1EBDED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BCAD0-2B03-4567-9DAA-0B85AC9B53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785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Subject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questions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contenido"/>
          <p:cNvSpPr txBox="1">
            <a:spLocks/>
          </p:cNvSpPr>
          <p:nvPr/>
        </p:nvSpPr>
        <p:spPr>
          <a:xfrm>
            <a:off x="457200" y="571481"/>
            <a:ext cx="8229600" cy="45005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use </a:t>
            </a:r>
            <a:r>
              <a:rPr lang="es-MX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when we ask about a subject of a sentence and the subject is a person.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Subject questions have the same word order as positive sentences.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don’t use </a:t>
            </a:r>
            <a:r>
              <a:rPr lang="es-MX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do, does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s-MX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did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Present Simple and Past Simple subject questions.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use </a:t>
            </a:r>
            <a:r>
              <a:rPr lang="es-MX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do, does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s-MX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did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Present Simple and Past simple questions that ask about the object or preposition + noun.</a:t>
            </a: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30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772400" cy="165618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TIP!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can also make subject questions with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Whose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Examples:</a:t>
            </a:r>
          </a:p>
          <a:p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28662" y="1928802"/>
            <a:ext cx="57743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happened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09912" y="2714620"/>
            <a:ext cx="68957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Whose</a:t>
            </a:r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s-ES" sz="54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journey</a:t>
            </a:r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s-ES" sz="54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takes</a:t>
            </a:r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</a:p>
          <a:p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</a:t>
            </a:r>
            <a:r>
              <a:rPr lang="es-ES" sz="54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two</a:t>
            </a:r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s-ES" sz="54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hours</a:t>
            </a:r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? </a:t>
            </a:r>
            <a:endParaRPr lang="es-E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04488" y="4357694"/>
            <a:ext cx="66674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/>
                <a:solidFill>
                  <a:schemeClr val="accent3"/>
                </a:solidFill>
                <a:effectLst/>
              </a:rPr>
              <a:t>Which</a:t>
            </a:r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ES" sz="5400" b="1" cap="none" spc="0" dirty="0" err="1" smtClean="0">
                <a:ln/>
                <a:solidFill>
                  <a:schemeClr val="accent3"/>
                </a:solidFill>
                <a:effectLst/>
              </a:rPr>
              <a:t>journey</a:t>
            </a:r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ES" sz="5400" b="1" cap="none" spc="0" dirty="0" err="1" smtClean="0">
                <a:ln/>
                <a:solidFill>
                  <a:schemeClr val="accent3"/>
                </a:solidFill>
                <a:effectLst/>
              </a:rPr>
              <a:t>costs</a:t>
            </a:r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</a:p>
          <a:p>
            <a:r>
              <a:rPr lang="es-ES" sz="54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s-ES" sz="5400" b="1" dirty="0" err="1" smtClean="0">
                <a:ln/>
                <a:solidFill>
                  <a:schemeClr val="accent3"/>
                </a:solidFill>
              </a:rPr>
              <a:t>the</a:t>
            </a:r>
            <a:r>
              <a:rPr lang="es-ES" sz="54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s-ES" sz="5400" b="1" dirty="0" err="1" smtClean="0">
                <a:ln/>
                <a:solidFill>
                  <a:schemeClr val="accent3"/>
                </a:solidFill>
              </a:rPr>
              <a:t>most</a:t>
            </a:r>
            <a:r>
              <a:rPr lang="es-ES" sz="5400" b="1" dirty="0" smtClean="0">
                <a:ln/>
                <a:solidFill>
                  <a:schemeClr val="accent3"/>
                </a:solidFill>
              </a:rPr>
              <a:t>?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101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pPr algn="just"/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Coursebook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algn="just"/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1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questions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Most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in English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ask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objects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however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also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require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answer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La mayoría de las preguntas en inglés dirigen el cuestionamiento hacia objetos, sin embargo, existen también preguntas que requieren que la respuesta sea un sujeto.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66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clave: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verb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object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question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whose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time,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long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often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old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Sujeto, verbo, objeto, interrogativos, quien, de quien (es), cual, que, donde, a que hora, por cuanto tiempo, cuanto, que tan seguido, que edad, donde, cuando, porque, como.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27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entender y compartir información acerca de experiencias, eventos pasados que continúan en el presente, hablar acerca de sentimientos personales así como también el expresar acuerdo y/o desacuerdo con el propósito de mantener una interacción social de sucesos pasados en relación con el presente. 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4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Work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rest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play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pPr algn="just"/>
            <a:r>
              <a:rPr lang="es-MX" sz="2800" dirty="0">
                <a:latin typeface="Arial" pitchFamily="34" charset="0"/>
                <a:cs typeface="Arial" pitchFamily="34" charset="0"/>
              </a:rPr>
              <a:t>Al culminar la unidad, el alumno será capaz de expresar de manera oral y escrita acerca de sus experiencias de vida, así como preguntar acerca de las experiencias de otras personas.</a:t>
            </a:r>
          </a:p>
          <a:p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48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1.6	Obtener información acerca de la vida de las personas por medio de preguntas generales.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main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in English: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object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Object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need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form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auxiliaries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subjects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verbs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whereas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generally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need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question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keep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form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affirmative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sentence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02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There are two main types of question in English.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Object Questions: You want to know what someone did, or to whom/where/when.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Object questions are more common but more difficult to make. You need an auxiliary verb (do, be, have ...) before the subject, and a main verb (go, make, think ...) after it.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13927" y="2967335"/>
            <a:ext cx="6316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What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did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Tom </a:t>
            </a:r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eat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?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74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260648"/>
            <a:ext cx="7772400" cy="280831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Subject questions are easy to make. You just use 'who' or 'what' instead of the subject of the sentence.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following chart shows affirmative sentences: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608899"/>
              </p:ext>
            </p:extLst>
          </p:nvPr>
        </p:nvGraphicFramePr>
        <p:xfrm>
          <a:off x="1428728" y="2924944"/>
          <a:ext cx="6691338" cy="16459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30446"/>
                <a:gridCol w="1193638"/>
                <a:gridCol w="32672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Subject</a:t>
                      </a:r>
                      <a:r>
                        <a:rPr lang="es-MX" sz="2400" dirty="0" smtClean="0"/>
                        <a:t>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Verb</a:t>
                      </a:r>
                      <a:r>
                        <a:rPr lang="es-MX" sz="2400" dirty="0" smtClean="0"/>
                        <a:t>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Object</a:t>
                      </a:r>
                      <a:r>
                        <a:rPr lang="es-MX" sz="2400" dirty="0" smtClean="0"/>
                        <a:t> </a:t>
                      </a:r>
                      <a:r>
                        <a:rPr lang="es-MX" sz="2400" dirty="0" err="1" smtClean="0"/>
                        <a:t>or</a:t>
                      </a:r>
                      <a:r>
                        <a:rPr lang="es-MX" sz="2400" dirty="0" smtClean="0"/>
                        <a:t> </a:t>
                      </a:r>
                      <a:r>
                        <a:rPr lang="es-MX" sz="2400" dirty="0" err="1" smtClean="0"/>
                        <a:t>preposition</a:t>
                      </a:r>
                      <a:r>
                        <a:rPr lang="es-MX" sz="2400" dirty="0" smtClean="0"/>
                        <a:t> + </a:t>
                      </a:r>
                      <a:r>
                        <a:rPr lang="es-MX" sz="2400" dirty="0" err="1" smtClean="0"/>
                        <a:t>noun</a:t>
                      </a:r>
                      <a:endParaRPr lang="es-MX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Mick</a:t>
                      </a:r>
                      <a:r>
                        <a:rPr lang="es-MX" sz="2400" dirty="0" smtClean="0"/>
                        <a:t> </a:t>
                      </a:r>
                      <a:r>
                        <a:rPr lang="es-MX" sz="2400" dirty="0" err="1" smtClean="0"/>
                        <a:t>Benton</a:t>
                      </a:r>
                      <a:endParaRPr lang="es-MX" sz="2400" dirty="0" smtClean="0"/>
                    </a:p>
                    <a:p>
                      <a:r>
                        <a:rPr lang="es-MX" sz="2400" dirty="0" smtClean="0"/>
                        <a:t>Andrea</a:t>
                      </a:r>
                      <a:r>
                        <a:rPr lang="es-MX" sz="2400" baseline="0" dirty="0" smtClean="0"/>
                        <a:t> Price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made</a:t>
                      </a:r>
                      <a:endParaRPr lang="es-MX" sz="2400" dirty="0" smtClean="0"/>
                    </a:p>
                    <a:p>
                      <a:r>
                        <a:rPr lang="es-MX" sz="2400" dirty="0" err="1" smtClean="0"/>
                        <a:t>lives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the</a:t>
                      </a:r>
                      <a:r>
                        <a:rPr lang="es-MX" sz="2400" dirty="0" smtClean="0"/>
                        <a:t> TV </a:t>
                      </a:r>
                      <a:r>
                        <a:rPr lang="es-MX" sz="2400" dirty="0" err="1" smtClean="0"/>
                        <a:t>program</a:t>
                      </a:r>
                      <a:endParaRPr lang="es-MX" sz="2400" dirty="0" smtClean="0"/>
                    </a:p>
                    <a:p>
                      <a:r>
                        <a:rPr lang="es-MX" sz="2400" dirty="0" smtClean="0"/>
                        <a:t>in Paris.</a:t>
                      </a:r>
                      <a:endParaRPr lang="es-MX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56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457200" y="764704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Subject questions: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5" name="1 Marcador de contenido"/>
          <p:cNvSpPr txBox="1">
            <a:spLocks/>
          </p:cNvSpPr>
          <p:nvPr/>
        </p:nvSpPr>
        <p:spPr>
          <a:xfrm>
            <a:off x="457200" y="1556792"/>
            <a:ext cx="8229600" cy="10661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smtClean="0">
                <a:solidFill>
                  <a:schemeClr val="accent3">
                    <a:lumMod val="75000"/>
                  </a:schemeClr>
                </a:solidFill>
              </a:rPr>
              <a:t>Who</a:t>
            </a:r>
            <a:r>
              <a:rPr lang="es-MX" sz="280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2800" smtClean="0"/>
              <a:t>made the TV program? </a:t>
            </a:r>
            <a:r>
              <a:rPr lang="es-MX" sz="2800" b="1" smtClean="0">
                <a:solidFill>
                  <a:schemeClr val="accent3">
                    <a:lumMod val="75000"/>
                  </a:schemeClr>
                </a:solidFill>
              </a:rPr>
              <a:t>Mick Benton</a:t>
            </a:r>
          </a:p>
          <a:p>
            <a:r>
              <a:rPr lang="es-MX" sz="2800" b="1" smtClean="0">
                <a:solidFill>
                  <a:schemeClr val="accent3">
                    <a:lumMod val="75000"/>
                  </a:schemeClr>
                </a:solidFill>
              </a:rPr>
              <a:t>Who </a:t>
            </a:r>
            <a:r>
              <a:rPr lang="es-MX" sz="2800" smtClean="0">
                <a:solidFill>
                  <a:schemeClr val="tx1"/>
                </a:solidFill>
              </a:rPr>
              <a:t>lives in Paris? </a:t>
            </a:r>
            <a:r>
              <a:rPr lang="es-MX" sz="2800" b="1" smtClean="0">
                <a:solidFill>
                  <a:schemeClr val="accent3">
                    <a:lumMod val="75000"/>
                  </a:schemeClr>
                </a:solidFill>
              </a:rPr>
              <a:t>Andrea Price</a:t>
            </a:r>
            <a:endParaRPr lang="es-MX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38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679</Words>
  <Application>Microsoft Office PowerPoint</Application>
  <PresentationFormat>Presentación en pantalla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Alumno(a)</dc:creator>
  <cp:lastModifiedBy>ZIMAPAN</cp:lastModifiedBy>
  <cp:revision>10</cp:revision>
  <dcterms:created xsi:type="dcterms:W3CDTF">2014-03-14T00:19:28Z</dcterms:created>
  <dcterms:modified xsi:type="dcterms:W3CDTF">2014-03-18T16:00:31Z</dcterms:modified>
</cp:coreProperties>
</file>